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59" r:id="rId5"/>
    <p:sldId id="281" r:id="rId6"/>
    <p:sldId id="266" r:id="rId7"/>
    <p:sldId id="267" r:id="rId8"/>
    <p:sldId id="265" r:id="rId9"/>
    <p:sldId id="280" r:id="rId10"/>
    <p:sldId id="271" r:id="rId11"/>
    <p:sldId id="272" r:id="rId12"/>
    <p:sldId id="277" r:id="rId13"/>
    <p:sldId id="273" r:id="rId14"/>
    <p:sldId id="274" r:id="rId15"/>
    <p:sldId id="269" r:id="rId16"/>
    <p:sldId id="270" r:id="rId17"/>
    <p:sldId id="263" r:id="rId18"/>
    <p:sldId id="264" r:id="rId19"/>
    <p:sldId id="261" r:id="rId20"/>
    <p:sldId id="262" r:id="rId21"/>
    <p:sldId id="275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8EE63-17C8-4B0F-8A58-72A56D02183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5881-B105-4AFF-B610-54CCA98E2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5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881-B105-4AFF-B610-54CCA98E2E9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8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medcoll.ru/" TargetMode="External"/><Relationship Id="rId4" Type="http://schemas.openxmlformats.org/officeDocument/2006/relationships/hyperlink" Target="https://omsk-osma.ru/obrazovanie/kolledzh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s://ompec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mailto:priem-otmmp@mail.ru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https://omskmuzped.ru/" TargetMode="External"/><Relationship Id="rId4" Type="http://schemas.openxmlformats.org/officeDocument/2006/relationships/hyperlink" Target="https://www.okotsit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mgau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mset.ru/postupayushchemu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93" y="4465"/>
            <a:ext cx="9538853" cy="69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"/>
            <a:ext cx="9144000" cy="6849069"/>
          </a:xfrm>
        </p:spPr>
      </p:pic>
    </p:spTree>
    <p:extLst>
      <p:ext uri="{BB962C8B-B14F-4D97-AF65-F5344CB8AC3E}">
        <p14:creationId xmlns:p14="http://schemas.microsoft.com/office/powerpoint/2010/main" val="42789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 flipH="1">
            <a:off x="6443192" y="5517232"/>
            <a:ext cx="2700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Профессию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Медицинская сестра 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можно получить в этих медицинских колледжах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1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21495"/>
            <a:ext cx="9148936" cy="6861702"/>
          </a:xfrm>
        </p:spPr>
      </p:pic>
      <p:sp>
        <p:nvSpPr>
          <p:cNvPr id="3" name="Круговая стрелка 2">
            <a:hlinkClick r:id="rId3" action="ppaction://hlinksldjump"/>
          </p:cNvPr>
          <p:cNvSpPr/>
          <p:nvPr/>
        </p:nvSpPr>
        <p:spPr>
          <a:xfrm>
            <a:off x="8100392" y="6237312"/>
            <a:ext cx="792088" cy="79208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11663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Профессию Фельдшер можно получить в этих медицинских колледжах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2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6588224" y="452742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Профессию Ф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армацевт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можно получить в этих медицинских колледжах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0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Медицинские колледжи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500174"/>
            <a:ext cx="3297139" cy="207170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5" t="28281" r="19828" b="26034"/>
          <a:stretch>
            <a:fillRect/>
          </a:stretch>
        </p:blipFill>
        <p:spPr>
          <a:xfrm>
            <a:off x="5429256" y="2285992"/>
            <a:ext cx="2100580" cy="135729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57232"/>
          <a:ext cx="9144000" cy="676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25138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Колледж Омского государственного медицинского университета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https://omsk-osma.ru/obrazovanie/kolledzh</a:t>
                      </a:r>
                      <a:endParaRPr lang="ru-RU" sz="18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Омск, ул. П. Некрасова, д. 15</a:t>
                      </a:r>
                    </a:p>
                    <a:p>
                      <a:r>
                        <a:rPr lang="ru-RU" dirty="0" err="1" smtClean="0"/>
                        <a:t>Фармацея</a:t>
                      </a:r>
                      <a:r>
                        <a:rPr lang="ru-RU" dirty="0" smtClean="0"/>
                        <a:t> -9кл. – 2г.10мнс.</a:t>
                      </a:r>
                    </a:p>
                    <a:p>
                      <a:r>
                        <a:rPr lang="ru-RU" dirty="0" smtClean="0"/>
                        <a:t>Лабораторная диагностика -9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 -  2г.10мес.</a:t>
                      </a:r>
                    </a:p>
                    <a:p>
                      <a:r>
                        <a:rPr lang="ru-RU" dirty="0" smtClean="0"/>
                        <a:t>Сестринское дело – 9кл. -2г.10 мес.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348693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Бюджетное профессиональное образовательное учреждение Омской области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«Медицинский колледж»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Омск, ул.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Дианова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29</a:t>
                      </a:r>
                    </a:p>
                    <a:p>
                      <a:r>
                        <a:rPr lang="en-US" dirty="0" smtClean="0">
                          <a:hlinkClick r:id="rId5"/>
                        </a:rPr>
                        <a:t>http://medcoll.ru/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Фельдшер -9кл. – 3г.10мес.</a:t>
                      </a:r>
                    </a:p>
                    <a:p>
                      <a:r>
                        <a:rPr lang="ru-RU" dirty="0" smtClean="0"/>
                        <a:t>Акушер-9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 -  3г.6 мес.</a:t>
                      </a:r>
                    </a:p>
                    <a:p>
                      <a:r>
                        <a:rPr lang="ru-RU" dirty="0" smtClean="0"/>
                        <a:t>Медицинская сестра – 9кл. -2.10 мес.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/>
          <a:srcRect l="14275" t="23437" r="28074" b="17969"/>
          <a:stretch>
            <a:fillRect/>
          </a:stretch>
        </p:blipFill>
        <p:spPr bwMode="auto">
          <a:xfrm>
            <a:off x="571472" y="4939380"/>
            <a:ext cx="3357586" cy="191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 l="54356" t="25390" r="23133" b="39453"/>
          <a:stretch>
            <a:fillRect/>
          </a:stretch>
        </p:blipFill>
        <p:spPr bwMode="auto">
          <a:xfrm>
            <a:off x="5572132" y="5143512"/>
            <a:ext cx="2143140" cy="16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Круговая стрелка 2">
            <a:hlinkClick r:id="rId8" action="ppaction://hlinksldjump"/>
          </p:cNvPr>
          <p:cNvSpPr/>
          <p:nvPr/>
        </p:nvSpPr>
        <p:spPr>
          <a:xfrm>
            <a:off x="8100392" y="6237312"/>
            <a:ext cx="864096" cy="81543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143000"/>
          </a:xfrm>
        </p:spPr>
        <p:txBody>
          <a:bodyPr/>
          <a:lstStyle/>
          <a:p>
            <a:pPr algn="r"/>
            <a:r>
              <a:rPr lang="ru-RU" b="1" u="sng" dirty="0" smtClean="0"/>
              <a:t>Лаборант-эколог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857496"/>
            <a:ext cx="8043890" cy="324007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Лаборант-эколог </a:t>
            </a:r>
            <a:r>
              <a:rPr lang="ru-RU" b="1" dirty="0"/>
              <a:t>изучает состояние воды, земли, воздуха, растений, животных, а также влияние продуктов питания на здоровье людей</a:t>
            </a:r>
            <a:r>
              <a:rPr lang="ru-RU" dirty="0"/>
              <a:t>. Проводит анализ веществ: устанавливает химический состав вещества, принимает участие в составлении и оформлении технической документации по выполненным работам.</a:t>
            </a: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33857" r="40625" b="9893"/>
          <a:stretch>
            <a:fillRect/>
          </a:stretch>
        </p:blipFill>
        <p:spPr>
          <a:xfrm>
            <a:off x="0" y="0"/>
            <a:ext cx="3426378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3676" cy="34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89" y="3429001"/>
            <a:ext cx="5149311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628" y="1214422"/>
            <a:ext cx="41433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4"/>
              </a:rPr>
              <a:t>https://ompec.ru</a:t>
            </a:r>
            <a:endParaRPr lang="ru-RU" sz="2000" b="1" dirty="0" smtClean="0"/>
          </a:p>
          <a:p>
            <a:r>
              <a:rPr lang="ru-RU" sz="2000" b="1" dirty="0" smtClean="0"/>
              <a:t> </a:t>
            </a:r>
            <a:r>
              <a:rPr lang="en-US" sz="2000" b="1" dirty="0" smtClean="0"/>
              <a:t>post@ompec.omskportal.ru</a:t>
            </a:r>
            <a:endParaRPr lang="ru-RU" sz="2000" b="1" dirty="0" smtClean="0"/>
          </a:p>
          <a:p>
            <a:r>
              <a:rPr lang="ru-RU" sz="2000" b="1" dirty="0" smtClean="0"/>
              <a:t>г. Омск, ул. Нефтезаводская, д. 6</a:t>
            </a:r>
          </a:p>
          <a:p>
            <a:r>
              <a:rPr lang="ru-RU" sz="2000" b="1" dirty="0" smtClean="0"/>
              <a:t>Лаборант-эколог</a:t>
            </a:r>
          </a:p>
          <a:p>
            <a:r>
              <a:rPr lang="ru-RU" sz="2000" b="1" dirty="0" smtClean="0"/>
              <a:t>Срок обучения -9 </a:t>
            </a:r>
            <a:r>
              <a:rPr lang="ru-RU" sz="2000" b="1" dirty="0" err="1" smtClean="0"/>
              <a:t>кл</a:t>
            </a:r>
            <a:r>
              <a:rPr lang="ru-RU" sz="2000" b="1" dirty="0" smtClean="0"/>
              <a:t>. – 2г.10 мес.</a:t>
            </a:r>
            <a:endParaRPr lang="ru-RU" sz="2000" b="1" dirty="0"/>
          </a:p>
        </p:txBody>
      </p:sp>
      <p:sp>
        <p:nvSpPr>
          <p:cNvPr id="3" name="Круговая стрелка 2">
            <a:hlinkClick r:id="rId5" action="ppaction://hlinksldjump"/>
          </p:cNvPr>
          <p:cNvSpPr/>
          <p:nvPr/>
        </p:nvSpPr>
        <p:spPr>
          <a:xfrm flipH="1">
            <a:off x="251520" y="6078444"/>
            <a:ext cx="864096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78605" cy="6858000"/>
          </a:xfrm>
        </p:spPr>
      </p:pic>
    </p:spTree>
    <p:extLst>
      <p:ext uri="{BB962C8B-B14F-4D97-AF65-F5344CB8AC3E}">
        <p14:creationId xmlns:p14="http://schemas.microsoft.com/office/powerpoint/2010/main" val="11623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41568" y="4437112"/>
            <a:ext cx="3456384" cy="15121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0"/>
            <a:ext cx="4762831" cy="350100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5148065" cy="3356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314" y="714356"/>
            <a:ext cx="3802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5"/>
              </a:rPr>
              <a:t>http://spootmmp.omsk.obr55.ru</a:t>
            </a:r>
            <a:endParaRPr lang="ru-RU" sz="2000" b="1" dirty="0" smtClean="0">
              <a:hlinkClick r:id="rId5"/>
            </a:endParaRPr>
          </a:p>
          <a:p>
            <a:r>
              <a:rPr lang="en-US" sz="2000" b="1" dirty="0" smtClean="0">
                <a:hlinkClick r:id="rId5"/>
              </a:rPr>
              <a:t>priem-otmmp@mail.ru</a:t>
            </a:r>
            <a:endParaRPr lang="ru-RU" sz="2000" b="1" dirty="0" smtClean="0"/>
          </a:p>
          <a:p>
            <a:r>
              <a:rPr lang="ru-RU" sz="2000" b="1" dirty="0" smtClean="0"/>
              <a:t>г. Омск, ул. 2-я Солнечная, д.25</a:t>
            </a:r>
          </a:p>
          <a:p>
            <a:r>
              <a:rPr lang="ru-RU" sz="2000" b="1" dirty="0" smtClean="0"/>
              <a:t>Технология продуктов питания животного происхождения</a:t>
            </a:r>
            <a:r>
              <a:rPr lang="en-US" sz="2000" b="1" dirty="0" smtClean="0"/>
              <a:t> </a:t>
            </a:r>
            <a:endParaRPr lang="ru-RU" sz="2000" b="1" dirty="0" smtClean="0"/>
          </a:p>
          <a:p>
            <a:r>
              <a:rPr lang="ru-RU" sz="2000" b="1" dirty="0" smtClean="0"/>
              <a:t>Форма обучения –очная</a:t>
            </a:r>
          </a:p>
          <a:p>
            <a:r>
              <a:rPr lang="ru-RU" sz="2000" b="1" dirty="0" smtClean="0"/>
              <a:t>Сроки обучения – 9кл. -3г 10мес </a:t>
            </a:r>
            <a:endParaRPr lang="ru-RU" sz="2000" b="1" dirty="0"/>
          </a:p>
        </p:txBody>
      </p:sp>
      <p:sp>
        <p:nvSpPr>
          <p:cNvPr id="6" name="Круговая стрелка 5">
            <a:hlinkClick r:id="rId6" action="ppaction://hlinksldjump"/>
          </p:cNvPr>
          <p:cNvSpPr/>
          <p:nvPr/>
        </p:nvSpPr>
        <p:spPr>
          <a:xfrm flipH="1">
            <a:off x="251520" y="6165304"/>
            <a:ext cx="864096" cy="86409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429954" cy="7063257"/>
          </a:xfrm>
        </p:spPr>
      </p:pic>
    </p:spTree>
    <p:extLst>
      <p:ext uri="{BB962C8B-B14F-4D97-AF65-F5344CB8AC3E}">
        <p14:creationId xmlns:p14="http://schemas.microsoft.com/office/powerpoint/2010/main" val="29738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344424" cy="7029400"/>
          </a:xfrm>
        </p:spPr>
      </p:pic>
    </p:spTree>
    <p:extLst>
      <p:ext uri="{BB962C8B-B14F-4D97-AF65-F5344CB8AC3E}">
        <p14:creationId xmlns:p14="http://schemas.microsoft.com/office/powerpoint/2010/main" val="36708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428604"/>
            <a:ext cx="3857652" cy="30041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428604"/>
            <a:ext cx="3786181" cy="298077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23327"/>
          <a:ext cx="8072494" cy="6838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6247"/>
                <a:gridCol w="4036247"/>
              </a:tblGrid>
              <a:tr h="32112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346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Омский колледж отраслевых технологий, строительства и транспорта</a:t>
                      </a:r>
                      <a:endParaRPr lang="ru-RU" sz="2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algn="ctr"/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https://www.okotsit.ru/</a:t>
                      </a:r>
                      <a:endParaRPr lang="ru-RU" sz="2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post@ogkotsit.omskportal.ru</a:t>
                      </a: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ул. 35 Северная, 3</a:t>
                      </a:r>
                    </a:p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 обучения – очная</a:t>
                      </a:r>
                    </a:p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 обучения 9кл.-3г. 10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Омский музыкально-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педагогический колледж</a:t>
                      </a:r>
                      <a:endParaRPr lang="ru-RU" sz="2400" b="1" baseline="0" dirty="0" smtClean="0">
                        <a:solidFill>
                          <a:schemeClr val="tx1"/>
                        </a:solidFill>
                        <a:hlinkClick r:id="rId5"/>
                      </a:endParaRPr>
                    </a:p>
                    <a:p>
                      <a:pPr algn="ctr"/>
                      <a:r>
                        <a:rPr lang="en-US" sz="2400" b="1" dirty="0" smtClean="0">
                          <a:hlinkClick r:id="rId5"/>
                        </a:rPr>
                        <a:t>https://omskmuzped.ru</a:t>
                      </a:r>
                      <a:endParaRPr lang="ru-RU" sz="2400" b="1" dirty="0" smtClean="0"/>
                    </a:p>
                    <a:p>
                      <a:pPr algn="ctr"/>
                      <a:r>
                        <a:rPr lang="en-US" sz="20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post@muzped.omskportal.ru</a:t>
                      </a:r>
                      <a:r>
                        <a:rPr lang="en-US" sz="2800" b="1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800" b="1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muzped@inbox.ru</a:t>
                      </a:r>
                      <a:endParaRPr lang="ru-RU" sz="2000" b="1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Омск, ул. Л.Чайкиной, 3а</a:t>
                      </a:r>
                    </a:p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 обучения – очная</a:t>
                      </a:r>
                    </a:p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 обучения 9кл.-3г. 10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endParaRPr lang="ru-RU" sz="2400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Круговая стрелка 6">
            <a:hlinkClick r:id="rId6" action="ppaction://hlinksldjump"/>
          </p:cNvPr>
          <p:cNvSpPr/>
          <p:nvPr/>
        </p:nvSpPr>
        <p:spPr>
          <a:xfrm>
            <a:off x="8319897" y="6139602"/>
            <a:ext cx="648072" cy="86409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8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70"/>
          </a:xfrm>
        </p:spPr>
      </p:pic>
    </p:spTree>
    <p:extLst>
      <p:ext uri="{BB962C8B-B14F-4D97-AF65-F5344CB8AC3E}">
        <p14:creationId xmlns:p14="http://schemas.microsoft.com/office/powerpoint/2010/main" val="1212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" y="0"/>
            <a:ext cx="9155922" cy="6858000"/>
          </a:xfrm>
        </p:spPr>
      </p:pic>
    </p:spTree>
    <p:extLst>
      <p:ext uri="{BB962C8B-B14F-4D97-AF65-F5344CB8AC3E}">
        <p14:creationId xmlns:p14="http://schemas.microsoft.com/office/powerpoint/2010/main" val="24645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" y="-26302"/>
            <a:ext cx="9145016" cy="6858762"/>
          </a:xfrm>
        </p:spPr>
      </p:pic>
    </p:spTree>
    <p:extLst>
      <p:ext uri="{BB962C8B-B14F-4D97-AF65-F5344CB8AC3E}">
        <p14:creationId xmlns:p14="http://schemas.microsoft.com/office/powerpoint/2010/main" val="31126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9"/>
            <a:ext cx="9144000" cy="6849070"/>
          </a:xfrm>
        </p:spPr>
      </p:pic>
    </p:spTree>
    <p:extLst>
      <p:ext uri="{BB962C8B-B14F-4D97-AF65-F5344CB8AC3E}">
        <p14:creationId xmlns:p14="http://schemas.microsoft.com/office/powerpoint/2010/main" val="16713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профессий, связанных с биологией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Ветеринар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Медицинская сестра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Фельдшер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Фармацевт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Лаборант-эколог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Технолог пищевой промышленности</a:t>
            </a:r>
            <a:endParaRPr lang="ru-RU" dirty="0" smtClean="0"/>
          </a:p>
          <a:p>
            <a:r>
              <a:rPr lang="ru-RU" dirty="0">
                <a:hlinkClick r:id="rId8" action="ppaction://hlinksldjump"/>
              </a:rPr>
              <a:t>Ландшафтный  дизайнер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9" action="ppaction://hlinksldjump" highlightClick="1"/>
          </p:cNvPr>
          <p:cNvSpPr/>
          <p:nvPr/>
        </p:nvSpPr>
        <p:spPr>
          <a:xfrm>
            <a:off x="8028384" y="6237312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1"/>
            <a:ext cx="9252521" cy="6930356"/>
          </a:xfrm>
        </p:spPr>
      </p:pic>
    </p:spTree>
    <p:extLst>
      <p:ext uri="{BB962C8B-B14F-4D97-AF65-F5344CB8AC3E}">
        <p14:creationId xmlns:p14="http://schemas.microsoft.com/office/powerpoint/2010/main" val="24285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П</a:t>
            </a:r>
            <a:r>
              <a:rPr lang="ru-RU" sz="2700" dirty="0" smtClean="0">
                <a:hlinkClick r:id="rId2" action="ppaction://hlinksldjump"/>
              </a:rPr>
              <a:t>рофессию ветеринара можно получить в Университетском колледже агробизнеса Омского ГАУ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1428736"/>
            <a:ext cx="6948264" cy="5211198"/>
          </a:xfrm>
        </p:spPr>
      </p:pic>
    </p:spTree>
    <p:extLst>
      <p:ext uri="{BB962C8B-B14F-4D97-AF65-F5344CB8AC3E}">
        <p14:creationId xmlns:p14="http://schemas.microsoft.com/office/powerpoint/2010/main" val="1424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Университетский </a:t>
            </a:r>
            <a:br>
              <a:rPr lang="ru-RU" b="1" dirty="0" smtClean="0"/>
            </a:br>
            <a:r>
              <a:rPr lang="ru-RU" b="1" dirty="0" smtClean="0"/>
              <a:t>колледж </a:t>
            </a:r>
            <a:r>
              <a:rPr lang="ru-RU" b="1" dirty="0" err="1" smtClean="0"/>
              <a:t>агробизнеса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4338" name="Picture 2" descr="Колледж Университетский колледж агробизнеса, Омск, фото"/>
          <p:cNvPicPr>
            <a:picLocks noChangeAspect="1" noChangeArrowheads="1"/>
          </p:cNvPicPr>
          <p:nvPr/>
        </p:nvPicPr>
        <p:blipFill>
          <a:blip r:embed="rId2"/>
          <a:srcRect t="4883" b="13085"/>
          <a:stretch>
            <a:fillRect/>
          </a:stretch>
        </p:blipFill>
        <p:spPr bwMode="auto">
          <a:xfrm>
            <a:off x="0" y="0"/>
            <a:ext cx="3500430" cy="378619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67533" t="29297" r="5014" b="29688"/>
          <a:stretch>
            <a:fillRect/>
          </a:stretch>
        </p:blipFill>
        <p:spPr bwMode="auto">
          <a:xfrm>
            <a:off x="0" y="3857628"/>
            <a:ext cx="35719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643307" y="1785926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hlinkClick r:id="rId4"/>
              </a:rPr>
              <a:t>www.omgau.ru</a:t>
            </a:r>
            <a:endParaRPr lang="ru-RU" sz="2400" b="1" dirty="0" smtClean="0"/>
          </a:p>
          <a:p>
            <a:pPr algn="ctr"/>
            <a:r>
              <a:rPr lang="en-US" sz="2400" b="1" dirty="0" smtClean="0"/>
              <a:t>ucab.adm@omgau.org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Омск, ул. Партизанская, угол Музейной, 8/1</a:t>
            </a:r>
          </a:p>
          <a:p>
            <a:pPr algn="ctr"/>
            <a:r>
              <a:rPr lang="ru-RU" sz="2400" b="1" dirty="0" smtClean="0"/>
              <a:t>Форма обучения – </a:t>
            </a:r>
            <a:r>
              <a:rPr lang="ru-RU" sz="2400" b="1" dirty="0" err="1" smtClean="0"/>
              <a:t>очно-заочная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Сроки обучения 9кл.-3г. 11 </a:t>
            </a:r>
            <a:r>
              <a:rPr lang="ru-RU" sz="2400" b="1" dirty="0" err="1" smtClean="0"/>
              <a:t>мес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48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Бюджетное профессиональное образовательное учреждение Омской области</a:t>
            </a:r>
            <a:br>
              <a:rPr lang="ru-RU" sz="2800" dirty="0" smtClean="0"/>
            </a:br>
            <a:r>
              <a:rPr lang="ru-RU" sz="2800" dirty="0" smtClean="0"/>
              <a:t>«Омский аграрно-технологический колледж»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429132"/>
            <a:ext cx="8229600" cy="191134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en-US" b="1" dirty="0" smtClean="0">
                <a:hlinkClick r:id="rId2"/>
              </a:rPr>
              <a:t>http://www.omset.ru/postupayushchemu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Омская область, Омский район, пос. </a:t>
            </a:r>
            <a:r>
              <a:rPr lang="ru-RU" b="1" dirty="0" err="1" smtClean="0"/>
              <a:t>Новоомский</a:t>
            </a:r>
            <a:r>
              <a:rPr lang="ru-RU" b="1" dirty="0" smtClean="0"/>
              <a:t>, ул. Титова, 40</a:t>
            </a:r>
          </a:p>
          <a:p>
            <a:pPr>
              <a:buNone/>
            </a:pPr>
            <a:r>
              <a:rPr lang="ru-RU" b="1" dirty="0" smtClean="0"/>
              <a:t>Форма обучения очная</a:t>
            </a:r>
          </a:p>
          <a:p>
            <a:pPr>
              <a:buNone/>
            </a:pPr>
            <a:r>
              <a:rPr lang="ru-RU" b="1" dirty="0" smtClean="0"/>
              <a:t>Ветеринария -9 </a:t>
            </a:r>
            <a:r>
              <a:rPr lang="ru-RU" b="1" dirty="0" err="1" smtClean="0"/>
              <a:t>кл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Агрономия – 9 </a:t>
            </a:r>
            <a:r>
              <a:rPr lang="ru-RU" b="1" dirty="0" err="1" smtClean="0"/>
              <a:t>кл</a:t>
            </a:r>
            <a:endParaRPr lang="ru-RU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 l="14275" t="31250" r="38506" b="33594"/>
          <a:stretch>
            <a:fillRect/>
          </a:stretch>
        </p:blipFill>
        <p:spPr bwMode="auto">
          <a:xfrm>
            <a:off x="1643042" y="1571612"/>
            <a:ext cx="61436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Круговая стрелка 3">
            <a:hlinkClick r:id="rId4" action="ppaction://hlinksldjump"/>
          </p:cNvPr>
          <p:cNvSpPr/>
          <p:nvPr/>
        </p:nvSpPr>
        <p:spPr>
          <a:xfrm>
            <a:off x="8172400" y="6230366"/>
            <a:ext cx="720080" cy="72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291</Words>
  <Application>Microsoft Office PowerPoint</Application>
  <PresentationFormat>Экран (4:3)</PresentationFormat>
  <Paragraphs>74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Перечень профессий, связанных с биологией</vt:lpstr>
      <vt:lpstr>Презентация PowerPoint</vt:lpstr>
      <vt:lpstr>Профессию ветеринара можно получить в Университетском колледже агробизнеса Омского ГАУ</vt:lpstr>
      <vt:lpstr>Университетский  колледж агробизнеса </vt:lpstr>
      <vt:lpstr>Бюджетное профессиональное образовательное учреждение Омской области «Омский аграрно-технологический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Медицинские колледжи</vt:lpstr>
      <vt:lpstr>Лаборант-эколог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Корниенко</dc:creator>
  <cp:lastModifiedBy>Пользователь</cp:lastModifiedBy>
  <cp:revision>32</cp:revision>
  <dcterms:created xsi:type="dcterms:W3CDTF">2023-10-31T14:04:37Z</dcterms:created>
  <dcterms:modified xsi:type="dcterms:W3CDTF">2023-12-01T03:36:14Z</dcterms:modified>
</cp:coreProperties>
</file>