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54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E585-CED7-4E58-BEBC-209946DB05CF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C03E-EA87-416D-9B95-B55346FED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361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E585-CED7-4E58-BEBC-209946DB05CF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C03E-EA87-416D-9B95-B55346FED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95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E585-CED7-4E58-BEBC-209946DB05CF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C03E-EA87-416D-9B95-B55346FED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639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E585-CED7-4E58-BEBC-209946DB05CF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C03E-EA87-416D-9B95-B55346FED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161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E585-CED7-4E58-BEBC-209946DB05CF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C03E-EA87-416D-9B95-B55346FED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857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E585-CED7-4E58-BEBC-209946DB05CF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C03E-EA87-416D-9B95-B55346FED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97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E585-CED7-4E58-BEBC-209946DB05CF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C03E-EA87-416D-9B95-B55346FED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233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E585-CED7-4E58-BEBC-209946DB05CF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C03E-EA87-416D-9B95-B55346FED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228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E585-CED7-4E58-BEBC-209946DB05CF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C03E-EA87-416D-9B95-B55346FED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892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E585-CED7-4E58-BEBC-209946DB05CF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C03E-EA87-416D-9B95-B55346FED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74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8E585-CED7-4E58-BEBC-209946DB05CF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C03E-EA87-416D-9B95-B55346FED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21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8E585-CED7-4E58-BEBC-209946DB05CF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C03E-EA87-416D-9B95-B55346FED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752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omprofcenter.ru/" TargetMode="External"/><Relationship Id="rId3" Type="http://schemas.openxmlformats.org/officeDocument/2006/relationships/hyperlink" Target="https://kafedra-po.irooo.ru/k2/" TargetMode="External"/><Relationship Id="rId7" Type="http://schemas.openxmlformats.org/officeDocument/2006/relationships/hyperlink" Target="https://atlas100.ru/catalog/" TargetMode="External"/><Relationship Id="rId2" Type="http://schemas.openxmlformats.org/officeDocument/2006/relationships/hyperlink" Target="https://&#1094;&#1077;&#1085;&#1090;&#1088;&#1087;&#1084;&#1089;&#1089;.&#1088;&#1092;/images/new/podrazd/persp-metcap/metodrek/33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vbinfo.ru/" TargetMode="External"/><Relationship Id="rId11" Type="http://schemas.openxmlformats.org/officeDocument/2006/relationships/hyperlink" Target="https://disk.yandex.ru/d/gHNvZCYpnuaDMg" TargetMode="External"/><Relationship Id="rId5" Type="http://schemas.openxmlformats.org/officeDocument/2006/relationships/hyperlink" Target="https://kafedra-po.irooo.ru/k2-3" TargetMode="External"/><Relationship Id="rId10" Type="http://schemas.openxmlformats.org/officeDocument/2006/relationships/hyperlink" Target="https://abilympics-russia.ru/" TargetMode="External"/><Relationship Id="rId4" Type="http://schemas.openxmlformats.org/officeDocument/2006/relationships/hyperlink" Target="https://kafedra-po.irooo.ru/k2-2/" TargetMode="External"/><Relationship Id="rId9" Type="http://schemas.openxmlformats.org/officeDocument/2006/relationships/hyperlink" Target="https://worldskills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ouo.kalach.obr55.ru/%d0%bf%d1%80%d0%be%d1%84%d0%be%d1%80%d0%b8%d0%b5%d0%bd%d1%82%d0%b0%d1%86%d0%b8%d0%be%d0%bd%d0%bd%d0%b0%d1%8f-%d1%80%d0%b0%d0%b1%d0%be%d1%82%d0%b0-%d1%81-%d0%be%d0%b1%d1%83%d1%87%d0%b0%d1%8e%d1%89/" TargetMode="External"/><Relationship Id="rId2" Type="http://schemas.openxmlformats.org/officeDocument/2006/relationships/hyperlink" Target="https://kafedra-po.irooo.ru/proforientatsionnaya-rabot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cio.kalach.obr55.ru/%D0%B1%D0%B0%D0%BD%D0%BA-%D0%BB%D1%83%D1%87%D1%88%D0%B8%D1%85-%D1%83%D0%BF%D1%80%D0%B0%D0%B2%D0%BB%D0%B5%D0%BD%D1%87%D0%B5%D1%81%D0%BA%D0%B8%D1%85-%D0%B8-%D0%BF%D0%B5%D0%B4%D0%B0%D0%B3%D0%BE%D0%B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13268"/>
            <a:ext cx="9601200" cy="609599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Полезные ссылки: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889000"/>
            <a:ext cx="9601200" cy="5825067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Онлайн карта-навигатор </a:t>
            </a:r>
            <a:r>
              <a:rPr lang="ru-RU" dirty="0" smtClean="0">
                <a:hlinkClick r:id="rId2"/>
              </a:rPr>
              <a:t>«Профориентация 360°» 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://proforientator.ru</a:t>
            </a:r>
            <a:r>
              <a:rPr lang="en-US" dirty="0" smtClean="0">
                <a:hlinkClick r:id="rId2"/>
              </a:rPr>
              <a:t>/</a:t>
            </a:r>
            <a:endParaRPr lang="ru-RU" dirty="0" smtClean="0">
              <a:hlinkClick r:id="rId2"/>
            </a:endParaRPr>
          </a:p>
          <a:p>
            <a:r>
              <a:rPr lang="ru-RU" dirty="0"/>
              <a:t>Карта-навигатор профессиональных </a:t>
            </a:r>
            <a:r>
              <a:rPr lang="ru-RU" dirty="0" smtClean="0"/>
              <a:t>проб СПО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kafedra-po.irooo.ru/k2</a:t>
            </a:r>
            <a:r>
              <a:rPr lang="ru-RU" dirty="0" smtClean="0">
                <a:hlinkClick r:id="rId3"/>
              </a:rPr>
              <a:t>/</a:t>
            </a:r>
            <a:endParaRPr lang="ru-RU" dirty="0" smtClean="0"/>
          </a:p>
          <a:p>
            <a:r>
              <a:rPr lang="ru-RU" dirty="0"/>
              <a:t>Карта-навигатор профессиональных </a:t>
            </a:r>
            <a:r>
              <a:rPr lang="ru-RU" dirty="0" smtClean="0"/>
              <a:t>проб адаптивных ОО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kafedra-po.irooo.ru/k2-2</a:t>
            </a:r>
            <a:r>
              <a:rPr lang="ru-RU" dirty="0" smtClean="0">
                <a:hlinkClick r:id="rId4"/>
              </a:rPr>
              <a:t>/</a:t>
            </a:r>
            <a:endParaRPr lang="ru-RU" dirty="0" smtClean="0"/>
          </a:p>
          <a:p>
            <a:r>
              <a:rPr lang="ru-RU" dirty="0"/>
              <a:t>Карта-навигатор профессиональных </a:t>
            </a:r>
            <a:r>
              <a:rPr lang="ru-RU" dirty="0" smtClean="0"/>
              <a:t>проб ВУЗ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kafedra-po.irooo.ru/k2-3</a:t>
            </a:r>
            <a:endParaRPr lang="ru-RU" dirty="0" smtClean="0">
              <a:hlinkClick r:id="rId2"/>
            </a:endParaRPr>
          </a:p>
          <a:p>
            <a:r>
              <a:rPr lang="ru-RU" dirty="0" smtClean="0"/>
              <a:t>Платформа проекта «Билет в будущее» </a:t>
            </a:r>
            <a:r>
              <a:rPr lang="en-US" dirty="0">
                <a:hlinkClick r:id="rId6"/>
              </a:rPr>
              <a:t>https://bvbinfo.ru</a:t>
            </a:r>
            <a:r>
              <a:rPr lang="en-US" dirty="0" smtClean="0">
                <a:hlinkClick r:id="rId6"/>
              </a:rPr>
              <a:t>/</a:t>
            </a:r>
            <a:endParaRPr lang="ru-RU" dirty="0" smtClean="0"/>
          </a:p>
          <a:p>
            <a:r>
              <a:rPr lang="ru-RU" dirty="0" smtClean="0"/>
              <a:t>Атлас профессий  </a:t>
            </a:r>
            <a:r>
              <a:rPr lang="en-US" dirty="0">
                <a:hlinkClick r:id="rId7"/>
              </a:rPr>
              <a:t>https://atlas100.ru/catalog</a:t>
            </a:r>
            <a:r>
              <a:rPr lang="en-US" dirty="0" smtClean="0">
                <a:hlinkClick r:id="rId7"/>
              </a:rPr>
              <a:t>/</a:t>
            </a:r>
            <a:endParaRPr lang="ru-RU" dirty="0" smtClean="0"/>
          </a:p>
          <a:p>
            <a:r>
              <a:rPr lang="ru-RU" dirty="0" smtClean="0"/>
              <a:t>Сайт бюджетного учреждения Омской области «Центр профессиональной ориентации и психологической поддержки населения» </a:t>
            </a:r>
            <a:r>
              <a:rPr lang="en-US" dirty="0">
                <a:hlinkClick r:id="rId8"/>
              </a:rPr>
              <a:t>http://omprofcenter.ru</a:t>
            </a:r>
            <a:r>
              <a:rPr lang="en-US" dirty="0" smtClean="0">
                <a:hlinkClick r:id="rId8"/>
              </a:rPr>
              <a:t>/</a:t>
            </a:r>
            <a:endParaRPr lang="ru-RU" dirty="0" smtClean="0"/>
          </a:p>
          <a:p>
            <a:r>
              <a:rPr lang="ru-RU" dirty="0" smtClean="0"/>
              <a:t>Региональный координационный центр движения «Молодые профессионалы» (</a:t>
            </a:r>
            <a:r>
              <a:rPr lang="en-US" dirty="0" err="1" smtClean="0"/>
              <a:t>WorldSkills</a:t>
            </a:r>
            <a:r>
              <a:rPr lang="en-US" dirty="0" smtClean="0"/>
              <a:t> Russia)</a:t>
            </a:r>
            <a:r>
              <a:rPr lang="ru-RU" dirty="0" smtClean="0"/>
              <a:t> </a:t>
            </a:r>
            <a:r>
              <a:rPr lang="en-US" dirty="0">
                <a:hlinkClick r:id="rId9"/>
              </a:rPr>
              <a:t>https://worldskills.ru</a:t>
            </a:r>
            <a:r>
              <a:rPr lang="en-US" dirty="0" smtClean="0">
                <a:hlinkClick r:id="rId9"/>
              </a:rPr>
              <a:t>/</a:t>
            </a:r>
            <a:endParaRPr lang="ru-RU" dirty="0" smtClean="0"/>
          </a:p>
          <a:p>
            <a:r>
              <a:rPr lang="ru-RU" dirty="0" smtClean="0"/>
              <a:t>Региональный конкурс по профессиональному мастерству среди инвалидов и лис с ОВЗ «</a:t>
            </a:r>
            <a:r>
              <a:rPr lang="ru-RU" dirty="0" err="1" smtClean="0"/>
              <a:t>Абилимпикс</a:t>
            </a:r>
            <a:r>
              <a:rPr lang="ru-RU" dirty="0" smtClean="0"/>
              <a:t>» </a:t>
            </a:r>
            <a:r>
              <a:rPr lang="en-US" dirty="0">
                <a:hlinkClick r:id="rId10"/>
              </a:rPr>
              <a:t>https://abilympics-russia.ru</a:t>
            </a:r>
            <a:r>
              <a:rPr lang="en-US" dirty="0" smtClean="0">
                <a:hlinkClick r:id="rId10"/>
              </a:rPr>
              <a:t>/</a:t>
            </a:r>
            <a:endParaRPr lang="ru-RU" dirty="0" smtClean="0"/>
          </a:p>
          <a:p>
            <a:r>
              <a:rPr lang="ru-RU" dirty="0"/>
              <a:t>Федеральный проект «</a:t>
            </a:r>
            <a:r>
              <a:rPr lang="ru-RU" dirty="0" err="1"/>
              <a:t>Профессионалитет</a:t>
            </a:r>
            <a:r>
              <a:rPr lang="ru-RU" dirty="0" smtClean="0"/>
              <a:t>» </a:t>
            </a:r>
            <a:r>
              <a:rPr lang="ru-RU" u="sng" dirty="0" smtClean="0">
                <a:hlinkClick r:id="rId11"/>
              </a:rPr>
              <a:t>https</a:t>
            </a:r>
            <a:r>
              <a:rPr lang="ru-RU" u="sng" dirty="0">
                <a:hlinkClick r:id="rId11"/>
              </a:rPr>
              <a:t>://</a:t>
            </a:r>
            <a:r>
              <a:rPr lang="ru-RU" u="sng" dirty="0" smtClean="0">
                <a:hlinkClick r:id="rId11"/>
              </a:rPr>
              <a:t>disk.yandex.ru/d/gHNvZCYpnuaDMg</a:t>
            </a:r>
            <a:r>
              <a:rPr lang="ru-RU" dirty="0" smtClean="0"/>
              <a:t>     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882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68867"/>
          </a:xfrm>
        </p:spPr>
        <p:txBody>
          <a:bodyPr>
            <a:normAutofit/>
          </a:bodyPr>
          <a:lstStyle/>
          <a:p>
            <a:r>
              <a:rPr lang="ru-RU" sz="3200" dirty="0"/>
              <a:t>Полезные ссылки: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312333"/>
            <a:ext cx="9601200" cy="4555067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Сайт БОУ ДОП «ИРООО»  раздел «Профориентация» 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kafedra-po.irooo.ru/proforientatsionnaya-rabota</a:t>
            </a:r>
            <a:endParaRPr lang="ru-RU" dirty="0" smtClean="0"/>
          </a:p>
          <a:p>
            <a:r>
              <a:rPr lang="ru-RU" dirty="0"/>
              <a:t> С</a:t>
            </a:r>
            <a:r>
              <a:rPr lang="ru-RU" dirty="0" smtClean="0"/>
              <a:t>айт Комитета по образованию раздел «</a:t>
            </a:r>
            <a:r>
              <a:rPr lang="ru-RU" dirty="0" err="1" smtClean="0"/>
              <a:t>Профориентационная</a:t>
            </a:r>
            <a:r>
              <a:rPr lang="ru-RU" dirty="0" smtClean="0"/>
              <a:t> работа»     </a:t>
            </a:r>
            <a:r>
              <a:rPr lang="en-US" dirty="0">
                <a:hlinkClick r:id="rId3"/>
              </a:rPr>
              <a:t>http://mouo.kalach.obr55.ru/%d0%bf%d1%80%d0%be%d1%84%d0%be%d1%80%d0%b8%d0%b5%d0%bd%d1%82%d0%b0%d1%86%d0%b8%d0%be%d0%bd%d0%bd%d0%b0%d1%8f-%d1%80%d0%b0%d0%b1%d0%be%d1%82%d0%b0-%d1%81-%d0%be%d0%b1%d1%83%d1%87%d0%b0%d1%8e%d1%89</a:t>
            </a:r>
            <a:r>
              <a:rPr lang="en-US" dirty="0" smtClean="0">
                <a:hlinkClick r:id="rId3"/>
              </a:rPr>
              <a:t>/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</a:t>
            </a:r>
            <a:r>
              <a:rPr lang="ru-RU" dirty="0"/>
              <a:t>Раздел «</a:t>
            </a:r>
            <a:r>
              <a:rPr lang="ru-RU" dirty="0" smtClean="0"/>
              <a:t>Информация для родителей»</a:t>
            </a:r>
          </a:p>
          <a:p>
            <a:r>
              <a:rPr lang="ru-RU" dirty="0" smtClean="0"/>
              <a:t> Сайт Центра развития образования раздел «Муниципальная методическая платформа» </a:t>
            </a:r>
            <a:r>
              <a:rPr lang="en-US" dirty="0">
                <a:hlinkClick r:id="rId4"/>
              </a:rPr>
              <a:t>http://rcio.kalach.obr55.ru/%D0%B1%D0%B0%D0%BD%D0%BA-%D0%BB%D1%83%D1%87%D1%88%D0%B8%D1%85-%D1%83%D0%BF%D1%80%D0%B0%D0%B2%D0%BB%D0%B5%D0%BD%D1%87%D0%B5%D1%81%D0%BA%D0%B8%D1%85-%D0%B8-%</a:t>
            </a:r>
            <a:r>
              <a:rPr lang="en-US" dirty="0" smtClean="0">
                <a:hlinkClick r:id="rId4"/>
              </a:rPr>
              <a:t>D0%BF%D0%B5%D0%B4%D0%B0%D0%B3%D0%BE%D0%B3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498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Microsoft Office PowerPoint</Application>
  <PresentationFormat>Широкоэкранный</PresentationFormat>
  <Paragraphs>17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Полезные ссылки:</vt:lpstr>
      <vt:lpstr>Полезные ссылки: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Полезные ссылки:</dc:title>
  <dc:creator>user</dc:creator>
  <cp:lastModifiedBy>user</cp:lastModifiedBy>
  <cp:revision>1</cp:revision>
  <dcterms:created xsi:type="dcterms:W3CDTF">2022-11-26T10:42:20Z</dcterms:created>
  <dcterms:modified xsi:type="dcterms:W3CDTF">2022-11-26T10:42:56Z</dcterms:modified>
</cp:coreProperties>
</file>